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3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387" r:id="rId17"/>
    <p:sldId id="411" r:id="rId18"/>
    <p:sldId id="388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0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44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paas.mia.ulti.io/tool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pi.paas.mia.ulti.i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https://api.paas.mia.ulti.io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83EEE3"/>
                </a:solidFill>
              </a:rPr>
              <a:t>API endpoint:   https://</a:t>
            </a:r>
            <a:r>
              <a:rPr lang="en-US" dirty="0" err="1">
                <a:solidFill>
                  <a:srgbClr val="83EEE3"/>
                </a:solidFill>
              </a:rPr>
              <a:t>api.run.pivotal.io</a:t>
            </a:r>
            <a:r>
              <a:rPr lang="en-US" dirty="0">
                <a:solidFill>
                  <a:srgbClr val="83EEE3"/>
                </a:solidFill>
              </a:rPr>
              <a:t> (API version: 2.62.0)</a:t>
            </a:r>
          </a:p>
          <a:p>
            <a:r>
              <a:rPr lang="en-US" dirty="0">
                <a:solidFill>
                  <a:srgbClr val="83EEE3"/>
                </a:solidFill>
              </a:rPr>
              <a:t>User:           </a:t>
            </a:r>
            <a:r>
              <a:rPr lang="en-US" dirty="0" err="1">
                <a:solidFill>
                  <a:srgbClr val="83EEE3"/>
                </a:solidFill>
              </a:rPr>
              <a:t>mgunter@pivotal.io</a:t>
            </a:r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rgbClr val="83EEE3"/>
                </a:solidFill>
              </a:rPr>
              <a:t>Org:            Southeast</a:t>
            </a:r>
          </a:p>
          <a:p>
            <a:r>
              <a:rPr lang="en-US" dirty="0">
                <a:solidFill>
                  <a:srgbClr val="83EEE3"/>
                </a:solidFill>
              </a:rPr>
              <a:t>Space:          </a:t>
            </a:r>
            <a:r>
              <a:rPr lang="en-US" dirty="0" err="1">
                <a:solidFill>
                  <a:srgbClr val="83EEE3"/>
                </a:solidFill>
              </a:rPr>
              <a:t>mgunter</a:t>
            </a:r>
            <a:r>
              <a:rPr lang="en-US" dirty="0">
                <a:solidFill>
                  <a:srgbClr val="83EEE3"/>
                </a:solidFill>
              </a:rPr>
              <a:t>-</a:t>
            </a:r>
            <a:r>
              <a:rPr lang="en-US" dirty="0" smtClean="0">
                <a:solidFill>
                  <a:srgbClr val="83EEE3"/>
                </a:solidFill>
              </a:rPr>
              <a:t>space</a:t>
            </a: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60053"/>
            <a:ext cx="8415867" cy="49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4500"/>
            <a:ext cx="817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" b="1656"/>
          <a:stretch/>
        </p:blipFill>
        <p:spPr>
          <a:xfrm>
            <a:off x="114300" y="791464"/>
            <a:ext cx="8915400" cy="5340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574" y="10668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190500"/>
            <a:ext cx="6785885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197100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</a:t>
            </a:r>
            <a:r>
              <a:rPr lang="en-US" sz="2000" dirty="0" smtClean="0"/>
              <a:t>a “ROUTE”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</a:t>
            </a:r>
            <a:r>
              <a:rPr lang="en-US" sz="2000" dirty="0" smtClean="0"/>
              <a:t>space</a:t>
            </a:r>
            <a:endParaRPr lang="en-US" sz="2000" dirty="0" smtClean="0"/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smtClean="0"/>
              <a:t>Router uses the subdomain to map to application instance(s</a:t>
            </a:r>
            <a:r>
              <a:rPr lang="en-US" sz="2000" dirty="0" smtClean="0"/>
              <a:t>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  <a:endParaRPr lang="en-US" sz="2000" dirty="0" smtClean="0"/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4660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>
                <a:solidFill>
                  <a:srgbClr val="FFFFFF"/>
                </a:solidFill>
              </a:rPr>
              <a:t>cfapps.io</a:t>
            </a:r>
            <a:r>
              <a:rPr lang="en-US" sz="2400" dirty="0">
                <a:solidFill>
                  <a:srgbClr val="FFFFFF"/>
                </a:solidFill>
              </a:rPr>
              <a:t> -hostname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</a:t>
            </a:r>
            <a:r>
              <a:rPr lang="en-US" sz="2800" dirty="0" smtClean="0">
                <a:solidFill>
                  <a:srgbClr val="138A7E"/>
                </a:solidFill>
              </a:rPr>
              <a:t>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" y="1134550"/>
            <a:ext cx="5884985" cy="42502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38" y="3048000"/>
            <a:ext cx="185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[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] [basic] 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Download sample 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(Check your email)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at 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https://apps.paas.mia.ulti.io/tools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https://api.paas.mia.ulti.io   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96" y="1587500"/>
            <a:ext cx="3344008" cy="4140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[bind 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MY_ENV_STRING </a:t>
            </a:r>
            <a:r>
              <a:rPr lang="en-US" sz="2400" dirty="0" err="1" smtClean="0">
                <a:solidFill>
                  <a:srgbClr val="FFFFFF"/>
                </a:solidFill>
              </a:rPr>
              <a:t>whateveritis</a:t>
            </a:r>
            <a:endParaRPr lang="en-US" sz="2400" dirty="0" smtClean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</a:t>
            </a: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</a:t>
            </a: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and Applications are created / target per </a:t>
            </a: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  <a:endParaRPr lang="en-US" dirty="0" smtClean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–I 6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[ optional to verify your org and space info]</a:t>
            </a:r>
          </a:p>
          <a:p>
            <a:endParaRPr lang="en-US" sz="2400" i="1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&lt; 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 &lt; </a:t>
            </a:r>
            <a:r>
              <a:rPr lang="en-US" dirty="0">
                <a:solidFill>
                  <a:schemeClr val="bg1"/>
                </a:solidFill>
              </a:rPr>
              <a:t>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&lt; </a:t>
            </a:r>
            <a:r>
              <a:rPr lang="en-US" dirty="0">
                <a:solidFill>
                  <a:schemeClr val="bg1"/>
                </a:solidFill>
              </a:rPr>
              <a:t>app name </a:t>
            </a:r>
            <a:r>
              <a:rPr lang="en-US" dirty="0" smtClean="0">
                <a:solidFill>
                  <a:schemeClr val="bg1"/>
                </a:solidFill>
              </a:rPr>
              <a:t>&gt;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</a:t>
            </a:r>
            <a:r>
              <a:rPr lang="en-US" dirty="0" err="1" smtClean="0">
                <a:solidFill>
                  <a:schemeClr val="bg1"/>
                </a:solidFill>
              </a:rPr>
              <a:t>Metrix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Add Questions to SLACK: </a:t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#48hrs-pcf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609316"/>
            <a:ext cx="2247900" cy="16357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19500" y="650793"/>
            <a:ext cx="4559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Guide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pPr lvl="3"/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err="1" smtClean="0">
                <a:solidFill>
                  <a:srgbClr val="FFFFFF"/>
                </a:solidFill>
              </a:rPr>
              <a:t>Cheatsheet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37719"/>
            <a:ext cx="4889500" cy="292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51624"/>
            <a:ext cx="6921500" cy="2926850"/>
          </a:xfrm>
          <a:prstGeom prst="rect">
            <a:avLst/>
          </a:prstGeom>
        </p:spPr>
      </p:pic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i="1" dirty="0" smtClean="0">
                <a:solidFill>
                  <a:srgbClr val="FFFFFF"/>
                </a:solidFill>
              </a:rPr>
              <a:t>[optional modify </a:t>
            </a:r>
            <a:r>
              <a:rPr lang="en-US" sz="2800" i="1" dirty="0" err="1" smtClean="0">
                <a:solidFill>
                  <a:srgbClr val="FFFFFF"/>
                </a:solidFill>
              </a:rPr>
              <a:t>sleepcurl.sh</a:t>
            </a:r>
            <a:r>
              <a:rPr lang="en-US" sz="2800" i="1" dirty="0" smtClean="0">
                <a:solidFill>
                  <a:srgbClr val="FFFFFF"/>
                </a:solidFill>
              </a:rPr>
              <a:t> &amp; simulate load with </a:t>
            </a:r>
            <a:r>
              <a:rPr lang="en-US" sz="2800" i="1" dirty="0">
                <a:solidFill>
                  <a:srgbClr val="FFFFFF"/>
                </a:solidFill>
              </a:rPr>
              <a:t>this command: </a:t>
            </a:r>
            <a:br>
              <a:rPr lang="en-US" sz="2800" i="1" dirty="0">
                <a:solidFill>
                  <a:srgbClr val="FFFFFF"/>
                </a:solidFill>
              </a:rPr>
            </a:br>
            <a:r>
              <a:rPr lang="en-US" sz="2800" i="1" dirty="0">
                <a:solidFill>
                  <a:srgbClr val="FFFFFF"/>
                </a:solidFill>
              </a:rPr>
              <a:t> for </a:t>
            </a:r>
            <a:r>
              <a:rPr lang="en-US" sz="2800" i="1" dirty="0" err="1">
                <a:solidFill>
                  <a:srgbClr val="FFFFFF"/>
                </a:solidFill>
              </a:rPr>
              <a:t>i</a:t>
            </a:r>
            <a:r>
              <a:rPr lang="en-US" sz="2800" i="1" dirty="0">
                <a:solidFill>
                  <a:srgbClr val="FFFFFF"/>
                </a:solidFill>
              </a:rPr>
              <a:t> in `</a:t>
            </a:r>
            <a:r>
              <a:rPr lang="en-US" sz="2800" i="1" dirty="0" err="1">
                <a:solidFill>
                  <a:srgbClr val="FFFFFF"/>
                </a:solidFill>
              </a:rPr>
              <a:t>seq</a:t>
            </a:r>
            <a:r>
              <a:rPr lang="en-US" sz="2800" i="1" dirty="0">
                <a:solidFill>
                  <a:srgbClr val="FFFFFF"/>
                </a:solidFill>
              </a:rPr>
              <a:t> 1 40`; do ./</a:t>
            </a:r>
            <a:r>
              <a:rPr lang="en-US" sz="2800" i="1" dirty="0" err="1">
                <a:solidFill>
                  <a:srgbClr val="FFFFFF"/>
                </a:solidFill>
              </a:rPr>
              <a:t>sleepcurl.sh</a:t>
            </a:r>
            <a:r>
              <a:rPr lang="en-US" sz="2800" i="1" dirty="0">
                <a:solidFill>
                  <a:srgbClr val="FFFFFF"/>
                </a:solidFill>
              </a:rPr>
              <a:t>; </a:t>
            </a:r>
            <a:r>
              <a:rPr lang="en-US" sz="2800" i="1" dirty="0" smtClean="0">
                <a:solidFill>
                  <a:srgbClr val="FFFFFF"/>
                </a:solidFill>
              </a:rPr>
              <a:t>done  ]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r>
              <a:rPr lang="en-US" sz="2800" dirty="0" smtClean="0">
                <a:solidFill>
                  <a:srgbClr val="FFFFFF"/>
                </a:solidFill>
              </a:rPr>
              <a:t>  –recent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 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Manager]</a:t>
            </a:r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Ultimate Software SLACK channel</a:t>
            </a:r>
            <a:r>
              <a:rPr lang="en-US" dirty="0" smtClean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Spring,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Framework</a:t>
            </a: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https://</a:t>
            </a:r>
            <a:r>
              <a:rPr lang="en-US" sz="1000" dirty="0" err="1"/>
              <a:t>console.run.pivotal.io</a:t>
            </a:r>
            <a:r>
              <a:rPr lang="en-US" sz="1000" dirty="0"/>
              <a:t>/tools 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–a </a:t>
            </a:r>
            <a:r>
              <a:rPr lang="en-US" sz="1050" dirty="0">
                <a:hlinkClick r:id="rId3"/>
              </a:rPr>
              <a:t>https://api.paas.mia.ulti.io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https://</a:t>
            </a:r>
            <a:r>
              <a:rPr lang="en-US" sz="1000" dirty="0" err="1"/>
              <a:t>api.run.pivotal.io</a:t>
            </a:r>
            <a:r>
              <a:rPr lang="en-US" sz="1000" dirty="0"/>
              <a:t> (API version: 2.62.0)</a:t>
            </a:r>
          </a:p>
          <a:p>
            <a:r>
              <a:rPr lang="en-US" sz="1000" dirty="0"/>
              <a:t>User:           </a:t>
            </a:r>
            <a:r>
              <a:rPr lang="en-US" sz="1000" dirty="0" err="1"/>
              <a:t>mgunter@pivotal.io</a:t>
            </a:r>
            <a:endParaRPr lang="en-US" sz="1000" dirty="0"/>
          </a:p>
          <a:p>
            <a:r>
              <a:rPr lang="en-US" sz="1000" dirty="0"/>
              <a:t>Org:            Southeast</a:t>
            </a:r>
          </a:p>
          <a:p>
            <a:r>
              <a:rPr lang="en-US" sz="1000" dirty="0"/>
              <a:t>Space:          </a:t>
            </a:r>
            <a:r>
              <a:rPr lang="en-US" sz="1000" dirty="0" err="1"/>
              <a:t>mgunter</a:t>
            </a:r>
            <a:r>
              <a:rPr lang="en-US" sz="1000" dirty="0"/>
              <a:t>-space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- -help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–p 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[name]-spring-music </a:t>
            </a:r>
            <a:r>
              <a:rPr lang="en-US" sz="900" dirty="0" err="1"/>
              <a:t>cfapps.io</a:t>
            </a:r>
            <a:r>
              <a:rPr lang="en-US" sz="900" dirty="0"/>
              <a:t> -hostname </a:t>
            </a:r>
            <a:r>
              <a:rPr lang="en-US" sz="900" dirty="0" smtClean="0"/>
              <a:t>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 [name]-demo –p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[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] [basic] 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create-user-provided-</a:t>
            </a:r>
            <a:r>
              <a:rPr lang="en-US" sz="1000" dirty="0"/>
              <a:t>service  </a:t>
            </a:r>
            <a:r>
              <a:rPr lang="en-US" sz="1000" dirty="0" smtClean="0"/>
              <a:t>[name]-UPS \</a:t>
            </a:r>
            <a:br>
              <a:rPr lang="en-US" sz="1000" dirty="0" smtClean="0"/>
            </a:br>
            <a:r>
              <a:rPr lang="en-US" sz="1000" dirty="0" smtClean="0"/>
              <a:t>-</a:t>
            </a:r>
            <a:r>
              <a:rPr lang="en-US" sz="1000" dirty="0"/>
              <a:t>p 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MY_ENV_STRING </a:t>
            </a:r>
            <a:r>
              <a:rPr lang="en-US" sz="1000" dirty="0" err="1" smtClean="0"/>
              <a:t>whateveritis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9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[name]-demo –I 6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[ optional to verify your org and space info]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7:</a:t>
            </a:r>
          </a:p>
          <a:p>
            <a:r>
              <a:rPr lang="en-US" sz="1000" i="1" dirty="0" smtClean="0"/>
              <a:t>[optional modify </a:t>
            </a:r>
            <a:r>
              <a:rPr lang="en-US" sz="1000" i="1" dirty="0" err="1" smtClean="0"/>
              <a:t>sleepcurl.sh</a:t>
            </a:r>
            <a:r>
              <a:rPr lang="en-US" sz="1000" i="1" dirty="0" smtClean="0"/>
              <a:t> &amp; simulate load with </a:t>
            </a:r>
            <a:r>
              <a:rPr lang="en-US" sz="1000" i="1" dirty="0"/>
              <a:t>this command: </a:t>
            </a:r>
            <a:br>
              <a:rPr lang="en-US" sz="1000" i="1" dirty="0"/>
            </a:br>
            <a:r>
              <a:rPr lang="en-US" sz="1000" i="1" dirty="0"/>
              <a:t> for </a:t>
            </a:r>
            <a:r>
              <a:rPr lang="en-US" sz="1000" i="1" dirty="0" err="1"/>
              <a:t>i</a:t>
            </a:r>
            <a:r>
              <a:rPr lang="en-US" sz="1000" i="1" dirty="0"/>
              <a:t> in `</a:t>
            </a:r>
            <a:r>
              <a:rPr lang="en-US" sz="1000" i="1" dirty="0" err="1"/>
              <a:t>seq</a:t>
            </a:r>
            <a:r>
              <a:rPr lang="en-US" sz="1000" i="1" dirty="0"/>
              <a:t> 1 40`; do ./</a:t>
            </a:r>
            <a:r>
              <a:rPr lang="en-US" sz="1000" i="1" dirty="0" err="1"/>
              <a:t>sleepcurl.sh</a:t>
            </a:r>
            <a:r>
              <a:rPr lang="en-US" sz="1000" i="1" dirty="0"/>
              <a:t>; </a:t>
            </a:r>
            <a:r>
              <a:rPr lang="en-US" sz="1000" i="1" dirty="0" smtClean="0"/>
              <a:t>done  ]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[name]-demo </a:t>
            </a:r>
            <a:r>
              <a:rPr lang="en-US" sz="1000" dirty="0" smtClean="0"/>
              <a:t>  –recent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 app </a:t>
            </a:r>
            <a:r>
              <a:rPr lang="en-US" sz="1000" dirty="0"/>
              <a:t>[name]-demo 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[name]-demo </a:t>
            </a:r>
            <a:endParaRPr lang="en-US" sz="1000" dirty="0" smtClean="0"/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5600"/>
            <a:ext cx="3028030" cy="340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68416</TotalTime>
  <Words>1631</Words>
  <Application>Microsoft Macintosh PowerPoint</Application>
  <PresentationFormat>On-screen Show (4:3)</PresentationFormat>
  <Paragraphs>461</Paragraphs>
  <Slides>48</Slides>
  <Notes>26</Notes>
  <HiddenSlides>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Spring,  and Tomcat</vt:lpstr>
      <vt:lpstr>PowerPoint Presentation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137</cp:revision>
  <dcterms:created xsi:type="dcterms:W3CDTF">2016-05-20T10:31:10Z</dcterms:created>
  <dcterms:modified xsi:type="dcterms:W3CDTF">2016-09-27T15:04:42Z</dcterms:modified>
</cp:coreProperties>
</file>